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4" r:id="rId2"/>
  </p:sldIdLst>
  <p:sldSz cx="6858000" cy="9906000" type="A4"/>
  <p:notesSz cx="10018713" cy="688975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56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28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00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7213" indent="1588"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FF99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1500" y="-78"/>
      </p:cViewPr>
      <p:guideLst>
        <p:guide orient="horz" pos="3120"/>
        <p:guide pos="2161"/>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yson Wilson" userId="8521e7c341c657be" providerId="LiveId" clId="{1C984406-8FCD-6440-9F6C-17E019A9706C}"/>
    <pc:docChg chg="undo custSel delSld modSld">
      <pc:chgData name="Alyson Wilson" userId="8521e7c341c657be" providerId="LiveId" clId="{1C984406-8FCD-6440-9F6C-17E019A9706C}" dt="2022-04-07T22:31:07.242" v="131" actId="2696"/>
      <pc:docMkLst>
        <pc:docMk/>
      </pc:docMkLst>
      <pc:sldChg chg="modSp del">
        <pc:chgData name="Alyson Wilson" userId="8521e7c341c657be" providerId="LiveId" clId="{1C984406-8FCD-6440-9F6C-17E019A9706C}" dt="2022-04-07T22:31:07.242" v="131" actId="2696"/>
        <pc:sldMkLst>
          <pc:docMk/>
          <pc:sldMk cId="0" sldId="265"/>
        </pc:sldMkLst>
        <pc:spChg chg="mod">
          <ac:chgData name="Alyson Wilson" userId="8521e7c341c657be" providerId="LiveId" clId="{1C984406-8FCD-6440-9F6C-17E019A9706C}" dt="2022-04-07T22:30:56.328" v="130" actId="20577"/>
          <ac:spMkLst>
            <pc:docMk/>
            <pc:sldMk cId="0" sldId="265"/>
            <ac:spMk id="3076" creationId="{1167F1D7-5B71-16FF-7DB1-22C164A88A1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938F5C3-1B8F-FB5A-FADC-5D06E4619E99}"/>
              </a:ext>
            </a:extLst>
          </p:cNvPr>
          <p:cNvSpPr>
            <a:spLocks noGrp="1"/>
          </p:cNvSpPr>
          <p:nvPr>
            <p:ph type="hdr" sz="quarter"/>
          </p:nvPr>
        </p:nvSpPr>
        <p:spPr>
          <a:xfrm>
            <a:off x="0" y="0"/>
            <a:ext cx="4340225" cy="344488"/>
          </a:xfrm>
          <a:prstGeom prst="rect">
            <a:avLst/>
          </a:prstGeom>
        </p:spPr>
        <p:txBody>
          <a:bodyPr vert="horz" lIns="92446" tIns="46223" rIns="92446" bIns="46223" rtlCol="0"/>
          <a:lstStyle>
            <a:lvl1pPr algn="l" eaLnBrk="1" hangingPunct="1">
              <a:defRPr sz="12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BC2B2263-848E-BEAC-C04C-E45715FBD931}"/>
              </a:ext>
            </a:extLst>
          </p:cNvPr>
          <p:cNvSpPr>
            <a:spLocks noGrp="1"/>
          </p:cNvSpPr>
          <p:nvPr>
            <p:ph type="dt" sz="quarter" idx="1"/>
          </p:nvPr>
        </p:nvSpPr>
        <p:spPr>
          <a:xfrm>
            <a:off x="5676900" y="0"/>
            <a:ext cx="4340225" cy="344488"/>
          </a:xfrm>
          <a:prstGeom prst="rect">
            <a:avLst/>
          </a:prstGeom>
        </p:spPr>
        <p:txBody>
          <a:bodyPr vert="horz" lIns="92446" tIns="46223" rIns="92446" bIns="46223" rtlCol="0"/>
          <a:lstStyle>
            <a:lvl1pPr algn="r" eaLnBrk="1" hangingPunct="1">
              <a:defRPr sz="1200">
                <a:latin typeface="Arial" charset="0"/>
              </a:defRPr>
            </a:lvl1pPr>
          </a:lstStyle>
          <a:p>
            <a:pPr>
              <a:defRPr/>
            </a:pPr>
            <a:fld id="{047CA05D-105C-4E6B-8CF1-AC515B897EED}" type="datetimeFigureOut">
              <a:rPr lang="en-GB"/>
              <a:pPr>
                <a:defRPr/>
              </a:pPr>
              <a:t>07/04/2022</a:t>
            </a:fld>
            <a:endParaRPr lang="en-GB"/>
          </a:p>
        </p:txBody>
      </p:sp>
      <p:sp>
        <p:nvSpPr>
          <p:cNvPr id="4" name="Footer Placeholder 3">
            <a:extLst>
              <a:ext uri="{FF2B5EF4-FFF2-40B4-BE49-F238E27FC236}">
                <a16:creationId xmlns:a16="http://schemas.microsoft.com/office/drawing/2014/main" id="{00C546A5-35C8-BCB6-2A04-9AACB6401473}"/>
              </a:ext>
            </a:extLst>
          </p:cNvPr>
          <p:cNvSpPr>
            <a:spLocks noGrp="1"/>
          </p:cNvSpPr>
          <p:nvPr>
            <p:ph type="ftr" sz="quarter" idx="2"/>
          </p:nvPr>
        </p:nvSpPr>
        <p:spPr>
          <a:xfrm>
            <a:off x="0" y="6543675"/>
            <a:ext cx="4340225" cy="344488"/>
          </a:xfrm>
          <a:prstGeom prst="rect">
            <a:avLst/>
          </a:prstGeom>
        </p:spPr>
        <p:txBody>
          <a:bodyPr vert="horz" lIns="92446" tIns="46223" rIns="92446" bIns="46223" rtlCol="0" anchor="b"/>
          <a:lstStyle>
            <a:lvl1pPr algn="l" eaLnBrk="1" hangingPunct="1">
              <a:defRPr sz="1200">
                <a:latin typeface="Arial" charset="0"/>
              </a:defRPr>
            </a:lvl1pPr>
          </a:lstStyle>
          <a:p>
            <a:pPr>
              <a:defRPr/>
            </a:pPr>
            <a:endParaRPr lang="en-GB"/>
          </a:p>
        </p:txBody>
      </p:sp>
      <p:sp>
        <p:nvSpPr>
          <p:cNvPr id="5" name="Slide Number Placeholder 4">
            <a:extLst>
              <a:ext uri="{FF2B5EF4-FFF2-40B4-BE49-F238E27FC236}">
                <a16:creationId xmlns:a16="http://schemas.microsoft.com/office/drawing/2014/main" id="{4B852F61-6493-C89C-E52D-38FE18AA6ADB}"/>
              </a:ext>
            </a:extLst>
          </p:cNvPr>
          <p:cNvSpPr>
            <a:spLocks noGrp="1"/>
          </p:cNvSpPr>
          <p:nvPr>
            <p:ph type="sldNum" sz="quarter" idx="3"/>
          </p:nvPr>
        </p:nvSpPr>
        <p:spPr>
          <a:xfrm>
            <a:off x="5676900" y="6543675"/>
            <a:ext cx="4340225" cy="34448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fld id="{9C05531D-0A7F-473B-AB10-6CC01C93288B}"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354F03-EFB6-536C-B4F1-F2D84BA7944A}"/>
              </a:ext>
            </a:extLst>
          </p:cNvPr>
          <p:cNvSpPr>
            <a:spLocks noGrp="1"/>
          </p:cNvSpPr>
          <p:nvPr>
            <p:ph type="hdr" sz="quarter"/>
          </p:nvPr>
        </p:nvSpPr>
        <p:spPr>
          <a:xfrm>
            <a:off x="0" y="0"/>
            <a:ext cx="4341813" cy="344488"/>
          </a:xfrm>
          <a:prstGeom prst="rect">
            <a:avLst/>
          </a:prstGeom>
        </p:spPr>
        <p:txBody>
          <a:bodyPr vert="horz" lIns="92446" tIns="46223" rIns="92446" bIns="46223" rtlCol="0"/>
          <a:lstStyle>
            <a:lvl1pPr algn="l" eaLnBrk="1" hangingPunct="1">
              <a:defRPr sz="1200">
                <a:latin typeface="Arial" panose="020B0604020202020204" pitchFamily="34" charset="0"/>
              </a:defRPr>
            </a:lvl1pPr>
          </a:lstStyle>
          <a:p>
            <a:pPr>
              <a:defRPr/>
            </a:pPr>
            <a:endParaRPr lang="en-GB"/>
          </a:p>
        </p:txBody>
      </p:sp>
      <p:sp>
        <p:nvSpPr>
          <p:cNvPr id="3" name="Date Placeholder 2">
            <a:extLst>
              <a:ext uri="{FF2B5EF4-FFF2-40B4-BE49-F238E27FC236}">
                <a16:creationId xmlns:a16="http://schemas.microsoft.com/office/drawing/2014/main" id="{841B5CDD-9E3A-BDDC-3A57-05F4BB0A14C8}"/>
              </a:ext>
            </a:extLst>
          </p:cNvPr>
          <p:cNvSpPr>
            <a:spLocks noGrp="1"/>
          </p:cNvSpPr>
          <p:nvPr>
            <p:ph type="dt" idx="1"/>
          </p:nvPr>
        </p:nvSpPr>
        <p:spPr>
          <a:xfrm>
            <a:off x="5673725" y="0"/>
            <a:ext cx="4343400" cy="344488"/>
          </a:xfrm>
          <a:prstGeom prst="rect">
            <a:avLst/>
          </a:prstGeom>
        </p:spPr>
        <p:txBody>
          <a:bodyPr vert="horz" lIns="92446" tIns="46223" rIns="92446" bIns="46223" rtlCol="0"/>
          <a:lstStyle>
            <a:lvl1pPr algn="r" eaLnBrk="1" hangingPunct="1">
              <a:defRPr sz="1200">
                <a:latin typeface="Arial" panose="020B0604020202020204" pitchFamily="34" charset="0"/>
              </a:defRPr>
            </a:lvl1pPr>
          </a:lstStyle>
          <a:p>
            <a:pPr>
              <a:defRPr/>
            </a:pPr>
            <a:fld id="{CB752E8F-F326-45D1-9215-743B59320928}" type="datetimeFigureOut">
              <a:rPr lang="en-GB"/>
              <a:pPr>
                <a:defRPr/>
              </a:pPr>
              <a:t>07/04/2022</a:t>
            </a:fld>
            <a:endParaRPr lang="en-GB"/>
          </a:p>
        </p:txBody>
      </p:sp>
      <p:sp>
        <p:nvSpPr>
          <p:cNvPr id="4" name="Slide Image Placeholder 3">
            <a:extLst>
              <a:ext uri="{FF2B5EF4-FFF2-40B4-BE49-F238E27FC236}">
                <a16:creationId xmlns:a16="http://schemas.microsoft.com/office/drawing/2014/main" id="{652ABF11-5487-5D30-7E5F-A38B5C7D89AE}"/>
              </a:ext>
            </a:extLst>
          </p:cNvPr>
          <p:cNvSpPr>
            <a:spLocks noGrp="1" noRot="1" noChangeAspect="1"/>
          </p:cNvSpPr>
          <p:nvPr>
            <p:ph type="sldImg" idx="2"/>
          </p:nvPr>
        </p:nvSpPr>
        <p:spPr>
          <a:xfrm>
            <a:off x="4205288" y="862013"/>
            <a:ext cx="1608137" cy="2324100"/>
          </a:xfrm>
          <a:prstGeom prst="rect">
            <a:avLst/>
          </a:prstGeom>
          <a:noFill/>
          <a:ln w="12700">
            <a:solidFill>
              <a:prstClr val="black"/>
            </a:solidFill>
          </a:ln>
        </p:spPr>
        <p:txBody>
          <a:bodyPr vert="horz" lIns="92446" tIns="46223" rIns="92446" bIns="46223" rtlCol="0" anchor="ctr"/>
          <a:lstStyle/>
          <a:p>
            <a:pPr lvl="0"/>
            <a:endParaRPr lang="en-GB" noProof="0"/>
          </a:p>
        </p:txBody>
      </p:sp>
      <p:sp>
        <p:nvSpPr>
          <p:cNvPr id="5" name="Notes Placeholder 4">
            <a:extLst>
              <a:ext uri="{FF2B5EF4-FFF2-40B4-BE49-F238E27FC236}">
                <a16:creationId xmlns:a16="http://schemas.microsoft.com/office/drawing/2014/main" id="{A5984DC5-91F5-CA87-628D-A73ED6A9AE0A}"/>
              </a:ext>
            </a:extLst>
          </p:cNvPr>
          <p:cNvSpPr>
            <a:spLocks noGrp="1"/>
          </p:cNvSpPr>
          <p:nvPr>
            <p:ph type="body" sz="quarter" idx="3"/>
          </p:nvPr>
        </p:nvSpPr>
        <p:spPr>
          <a:xfrm>
            <a:off x="1001713" y="3316288"/>
            <a:ext cx="8015287" cy="2711450"/>
          </a:xfrm>
          <a:prstGeom prst="rect">
            <a:avLst/>
          </a:prstGeom>
        </p:spPr>
        <p:txBody>
          <a:bodyPr vert="horz" lIns="92446" tIns="46223" rIns="92446" bIns="46223"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5718965D-4CC9-AC72-0A37-DE5D339A5AFA}"/>
              </a:ext>
            </a:extLst>
          </p:cNvPr>
          <p:cNvSpPr>
            <a:spLocks noGrp="1"/>
          </p:cNvSpPr>
          <p:nvPr>
            <p:ph type="ftr" sz="quarter" idx="4"/>
          </p:nvPr>
        </p:nvSpPr>
        <p:spPr>
          <a:xfrm>
            <a:off x="0" y="6545263"/>
            <a:ext cx="4341813" cy="344487"/>
          </a:xfrm>
          <a:prstGeom prst="rect">
            <a:avLst/>
          </a:prstGeom>
        </p:spPr>
        <p:txBody>
          <a:bodyPr vert="horz" lIns="92446" tIns="46223" rIns="92446" bIns="46223" rtlCol="0" anchor="b"/>
          <a:lstStyle>
            <a:lvl1pPr algn="l" eaLnBrk="1" hangingPunct="1">
              <a:defRPr sz="1200">
                <a:latin typeface="Arial" panose="020B0604020202020204" pitchFamily="34" charset="0"/>
              </a:defRPr>
            </a:lvl1pPr>
          </a:lstStyle>
          <a:p>
            <a:pPr>
              <a:defRPr/>
            </a:pPr>
            <a:endParaRPr lang="en-GB"/>
          </a:p>
        </p:txBody>
      </p:sp>
      <p:sp>
        <p:nvSpPr>
          <p:cNvPr id="7" name="Slide Number Placeholder 6">
            <a:extLst>
              <a:ext uri="{FF2B5EF4-FFF2-40B4-BE49-F238E27FC236}">
                <a16:creationId xmlns:a16="http://schemas.microsoft.com/office/drawing/2014/main" id="{E3631E64-DE06-FDA8-77F6-247AE06FDB35}"/>
              </a:ext>
            </a:extLst>
          </p:cNvPr>
          <p:cNvSpPr>
            <a:spLocks noGrp="1"/>
          </p:cNvSpPr>
          <p:nvPr>
            <p:ph type="sldNum" sz="quarter" idx="5"/>
          </p:nvPr>
        </p:nvSpPr>
        <p:spPr>
          <a:xfrm>
            <a:off x="5673725" y="6545263"/>
            <a:ext cx="4343400" cy="344487"/>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fld id="{746FD1E9-3A0E-4DF7-AB9B-EFC3A2E65648}" type="slidenum">
              <a:rPr lang="en-GB" altLang="en-US"/>
              <a:pPr/>
              <a:t>‹#›</a:t>
            </a:fld>
            <a:endParaRPr lang="en-GB"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808" algn="l" defTabSz="914323" rtl="0" eaLnBrk="1" latinLnBrk="0" hangingPunct="1">
      <a:defRPr sz="1200" kern="1200">
        <a:solidFill>
          <a:schemeClr val="tx1"/>
        </a:solidFill>
        <a:latin typeface="+mn-lt"/>
        <a:ea typeface="+mn-ea"/>
        <a:cs typeface="+mn-cs"/>
      </a:defRPr>
    </a:lvl6pPr>
    <a:lvl7pPr marL="2742969" algn="l" defTabSz="914323" rtl="0" eaLnBrk="1" latinLnBrk="0" hangingPunct="1">
      <a:defRPr sz="1200" kern="1200">
        <a:solidFill>
          <a:schemeClr val="tx1"/>
        </a:solidFill>
        <a:latin typeface="+mn-lt"/>
        <a:ea typeface="+mn-ea"/>
        <a:cs typeface="+mn-cs"/>
      </a:defRPr>
    </a:lvl7pPr>
    <a:lvl8pPr marL="3200131" algn="l" defTabSz="914323" rtl="0" eaLnBrk="1" latinLnBrk="0" hangingPunct="1">
      <a:defRPr sz="1200" kern="1200">
        <a:solidFill>
          <a:schemeClr val="tx1"/>
        </a:solidFill>
        <a:latin typeface="+mn-lt"/>
        <a:ea typeface="+mn-ea"/>
        <a:cs typeface="+mn-cs"/>
      </a:defRPr>
    </a:lvl8pPr>
    <a:lvl9pPr marL="3657293" algn="l" defTabSz="91432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9D1E64D1-41FC-9306-8B8B-33DAED3BD6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90CCC497-310A-883C-D643-FA7B4BBE88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6709"/>
            <a:ext cx="5829301" cy="2123942"/>
          </a:xfrm>
        </p:spPr>
        <p:txBody>
          <a:bodyPr/>
          <a:lstStyle/>
          <a:p>
            <a:r>
              <a:rPr lang="en-US"/>
              <a:t>Click to edit Master title style</a:t>
            </a:r>
            <a:endParaRPr lang="en-GB"/>
          </a:p>
        </p:txBody>
      </p:sp>
      <p:sp>
        <p:nvSpPr>
          <p:cNvPr id="3" name="Subtitle 2"/>
          <p:cNvSpPr>
            <a:spLocks noGrp="1"/>
          </p:cNvSpPr>
          <p:nvPr>
            <p:ph type="subTitle" idx="1"/>
          </p:nvPr>
        </p:nvSpPr>
        <p:spPr>
          <a:xfrm>
            <a:off x="1028701" y="5613400"/>
            <a:ext cx="4800600" cy="2531533"/>
          </a:xfrm>
        </p:spPr>
        <p:txBody>
          <a:bodyPr/>
          <a:lstStyle>
            <a:lvl1pPr marL="0" indent="0" algn="ctr">
              <a:buNone/>
              <a:defRPr/>
            </a:lvl1pPr>
            <a:lvl2pPr marL="457161" indent="0" algn="ctr">
              <a:buNone/>
              <a:defRPr/>
            </a:lvl2pPr>
            <a:lvl3pPr marL="914323" indent="0" algn="ctr">
              <a:buNone/>
              <a:defRPr/>
            </a:lvl3pPr>
            <a:lvl4pPr marL="1371485" indent="0" algn="ctr">
              <a:buNone/>
              <a:defRPr/>
            </a:lvl4pPr>
            <a:lvl5pPr marL="1828646" indent="0" algn="ctr">
              <a:buNone/>
              <a:defRPr/>
            </a:lvl5pPr>
            <a:lvl6pPr marL="2285808" indent="0" algn="ctr">
              <a:buNone/>
              <a:defRPr/>
            </a:lvl6pPr>
            <a:lvl7pPr marL="2742969" indent="0" algn="ctr">
              <a:buNone/>
              <a:defRPr/>
            </a:lvl7pPr>
            <a:lvl8pPr marL="3200131" indent="0" algn="ctr">
              <a:buNone/>
              <a:defRPr/>
            </a:lvl8pPr>
            <a:lvl9pPr marL="3657293"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57D5179E-7C25-B25D-D6A8-D373771FDDA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7301BFF6-D2AA-CC8D-1630-2A51DBB7D9C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4B0DAB19-16E3-B6CF-BE22-E159553E5A13}"/>
              </a:ext>
            </a:extLst>
          </p:cNvPr>
          <p:cNvSpPr>
            <a:spLocks noGrp="1" noChangeArrowheads="1"/>
          </p:cNvSpPr>
          <p:nvPr>
            <p:ph type="sldNum" sz="quarter" idx="12"/>
          </p:nvPr>
        </p:nvSpPr>
        <p:spPr>
          <a:ln/>
        </p:spPr>
        <p:txBody>
          <a:bodyPr/>
          <a:lstStyle>
            <a:lvl1pPr>
              <a:defRPr/>
            </a:lvl1pPr>
          </a:lstStyle>
          <a:p>
            <a:fld id="{6A176611-72E6-444C-8780-02164F9B0725}" type="slidenum">
              <a:rPr lang="en-GB" altLang="en-US"/>
              <a:pPr/>
              <a:t>‹#›</a:t>
            </a:fld>
            <a:endParaRPr lang="en-GB" altLang="en-US"/>
          </a:p>
        </p:txBody>
      </p:sp>
    </p:spTree>
    <p:extLst>
      <p:ext uri="{BB962C8B-B14F-4D97-AF65-F5344CB8AC3E}">
        <p14:creationId xmlns:p14="http://schemas.microsoft.com/office/powerpoint/2010/main" val="864507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04EB16E-E885-1443-318F-6E0A9A922A9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FA81B89-34C9-FDB1-BCBC-0283C619E89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F6F6B95-E46E-E9B8-151F-387EEE4B87FC}"/>
              </a:ext>
            </a:extLst>
          </p:cNvPr>
          <p:cNvSpPr>
            <a:spLocks noGrp="1" noChangeArrowheads="1"/>
          </p:cNvSpPr>
          <p:nvPr>
            <p:ph type="sldNum" sz="quarter" idx="12"/>
          </p:nvPr>
        </p:nvSpPr>
        <p:spPr>
          <a:ln/>
        </p:spPr>
        <p:txBody>
          <a:bodyPr/>
          <a:lstStyle>
            <a:lvl1pPr>
              <a:defRPr/>
            </a:lvl1pPr>
          </a:lstStyle>
          <a:p>
            <a:fld id="{A525AB88-29F2-44E8-A325-9D4F6790C99D}" type="slidenum">
              <a:rPr lang="en-GB" altLang="en-US"/>
              <a:pPr/>
              <a:t>‹#›</a:t>
            </a:fld>
            <a:endParaRPr lang="en-GB" altLang="en-US"/>
          </a:p>
        </p:txBody>
      </p:sp>
    </p:spTree>
    <p:extLst>
      <p:ext uri="{BB962C8B-B14F-4D97-AF65-F5344CB8AC3E}">
        <p14:creationId xmlns:p14="http://schemas.microsoft.com/office/powerpoint/2010/main" val="407752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7274"/>
            <a:ext cx="1543050" cy="845105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1" y="397274"/>
            <a:ext cx="4476750" cy="84510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441532A8-2563-FF85-021A-4C93312A76A6}"/>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55CB1442-94B2-0AE0-8ED1-F90C83578EC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29E72A9-492C-5C3E-B26E-3B20E1D46CE9}"/>
              </a:ext>
            </a:extLst>
          </p:cNvPr>
          <p:cNvSpPr>
            <a:spLocks noGrp="1" noChangeArrowheads="1"/>
          </p:cNvSpPr>
          <p:nvPr>
            <p:ph type="sldNum" sz="quarter" idx="12"/>
          </p:nvPr>
        </p:nvSpPr>
        <p:spPr>
          <a:ln/>
        </p:spPr>
        <p:txBody>
          <a:bodyPr/>
          <a:lstStyle>
            <a:lvl1pPr>
              <a:defRPr/>
            </a:lvl1pPr>
          </a:lstStyle>
          <a:p>
            <a:fld id="{6A37DAC1-A528-4BB3-93BC-B02F0461BC67}" type="slidenum">
              <a:rPr lang="en-GB" altLang="en-US"/>
              <a:pPr/>
              <a:t>‹#›</a:t>
            </a:fld>
            <a:endParaRPr lang="en-GB" altLang="en-US"/>
          </a:p>
        </p:txBody>
      </p:sp>
    </p:spTree>
    <p:extLst>
      <p:ext uri="{BB962C8B-B14F-4D97-AF65-F5344CB8AC3E}">
        <p14:creationId xmlns:p14="http://schemas.microsoft.com/office/powerpoint/2010/main" val="92724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D49AEF5-D987-9C8E-B20F-C27C80BE6F6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50E5316-63B4-7DAB-F81A-89CFE737107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2437C9C-EC3C-6497-4E56-F4140C5A9648}"/>
              </a:ext>
            </a:extLst>
          </p:cNvPr>
          <p:cNvSpPr>
            <a:spLocks noGrp="1" noChangeArrowheads="1"/>
          </p:cNvSpPr>
          <p:nvPr>
            <p:ph type="sldNum" sz="quarter" idx="12"/>
          </p:nvPr>
        </p:nvSpPr>
        <p:spPr>
          <a:ln/>
        </p:spPr>
        <p:txBody>
          <a:bodyPr/>
          <a:lstStyle>
            <a:lvl1pPr>
              <a:defRPr/>
            </a:lvl1pPr>
          </a:lstStyle>
          <a:p>
            <a:fld id="{89F4EBB9-565D-4970-AE59-3C9161DF96AE}" type="slidenum">
              <a:rPr lang="en-GB" altLang="en-US"/>
              <a:pPr/>
              <a:t>‹#›</a:t>
            </a:fld>
            <a:endParaRPr lang="en-GB" altLang="en-US"/>
          </a:p>
        </p:txBody>
      </p:sp>
    </p:spTree>
    <p:extLst>
      <p:ext uri="{BB962C8B-B14F-4D97-AF65-F5344CB8AC3E}">
        <p14:creationId xmlns:p14="http://schemas.microsoft.com/office/powerpoint/2010/main" val="405209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4950"/>
            <a:ext cx="5829301"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338" y="4198013"/>
            <a:ext cx="5829301" cy="2166938"/>
          </a:xfrm>
        </p:spPr>
        <p:txBody>
          <a:bodyPr anchor="b"/>
          <a:lstStyle>
            <a:lvl1pPr marL="0" indent="0">
              <a:buNone/>
              <a:defRPr sz="2000"/>
            </a:lvl1pPr>
            <a:lvl2pPr marL="457161" indent="0">
              <a:buNone/>
              <a:defRPr sz="1700"/>
            </a:lvl2pPr>
            <a:lvl3pPr marL="914323" indent="0">
              <a:buNone/>
              <a:defRPr sz="1600"/>
            </a:lvl3pPr>
            <a:lvl4pPr marL="1371485" indent="0">
              <a:buNone/>
              <a:defRPr sz="1500"/>
            </a:lvl4pPr>
            <a:lvl5pPr marL="1828646" indent="0">
              <a:buNone/>
              <a:defRPr sz="1500"/>
            </a:lvl5pPr>
            <a:lvl6pPr marL="2285808" indent="0">
              <a:buNone/>
              <a:defRPr sz="1500"/>
            </a:lvl6pPr>
            <a:lvl7pPr marL="2742969" indent="0">
              <a:buNone/>
              <a:defRPr sz="1500"/>
            </a:lvl7pPr>
            <a:lvl8pPr marL="3200131" indent="0">
              <a:buNone/>
              <a:defRPr sz="1500"/>
            </a:lvl8pPr>
            <a:lvl9pPr marL="3657293" indent="0">
              <a:buNone/>
              <a:defRPr sz="1500"/>
            </a:lvl9pPr>
          </a:lstStyle>
          <a:p>
            <a:pPr lvl="0"/>
            <a:r>
              <a:rPr lang="en-US"/>
              <a:t>Click to edit Master text styles</a:t>
            </a:r>
          </a:p>
        </p:txBody>
      </p:sp>
      <p:sp>
        <p:nvSpPr>
          <p:cNvPr id="4" name="Rectangle 4">
            <a:extLst>
              <a:ext uri="{FF2B5EF4-FFF2-40B4-BE49-F238E27FC236}">
                <a16:creationId xmlns:a16="http://schemas.microsoft.com/office/drawing/2014/main" id="{5CBB29EA-E2B6-944C-212A-611B634CC823}"/>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D758E1A-5253-CD9E-574E-5426F523CD8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BA0F9555-99C0-5C34-1657-4B96190625DB}"/>
              </a:ext>
            </a:extLst>
          </p:cNvPr>
          <p:cNvSpPr>
            <a:spLocks noGrp="1" noChangeArrowheads="1"/>
          </p:cNvSpPr>
          <p:nvPr>
            <p:ph type="sldNum" sz="quarter" idx="12"/>
          </p:nvPr>
        </p:nvSpPr>
        <p:spPr>
          <a:ln/>
        </p:spPr>
        <p:txBody>
          <a:bodyPr/>
          <a:lstStyle>
            <a:lvl1pPr>
              <a:defRPr/>
            </a:lvl1pPr>
          </a:lstStyle>
          <a:p>
            <a:fld id="{4F36D810-BC19-4F45-A82A-DC7F863C1E9A}" type="slidenum">
              <a:rPr lang="en-GB" altLang="en-US"/>
              <a:pPr/>
              <a:t>‹#›</a:t>
            </a:fld>
            <a:endParaRPr lang="en-GB" altLang="en-US"/>
          </a:p>
        </p:txBody>
      </p:sp>
    </p:spTree>
    <p:extLst>
      <p:ext uri="{BB962C8B-B14F-4D97-AF65-F5344CB8AC3E}">
        <p14:creationId xmlns:p14="http://schemas.microsoft.com/office/powerpoint/2010/main" val="537507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1" y="2311401"/>
            <a:ext cx="3009899" cy="6536929"/>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505202" y="2311401"/>
            <a:ext cx="3009899" cy="6536929"/>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25E9D046-91AB-3071-80E6-FE85BEF2B8B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73A02D35-331B-674C-544D-45E5E982D2C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F166BE46-22F6-4985-4ADB-423AF953B652}"/>
              </a:ext>
            </a:extLst>
          </p:cNvPr>
          <p:cNvSpPr>
            <a:spLocks noGrp="1" noChangeArrowheads="1"/>
          </p:cNvSpPr>
          <p:nvPr>
            <p:ph type="sldNum" sz="quarter" idx="12"/>
          </p:nvPr>
        </p:nvSpPr>
        <p:spPr>
          <a:ln/>
        </p:spPr>
        <p:txBody>
          <a:bodyPr/>
          <a:lstStyle>
            <a:lvl1pPr>
              <a:defRPr/>
            </a:lvl1pPr>
          </a:lstStyle>
          <a:p>
            <a:fld id="{8E7765C7-220E-4754-8878-EF587189DF57}" type="slidenum">
              <a:rPr lang="en-GB" altLang="en-US"/>
              <a:pPr/>
              <a:t>‹#›</a:t>
            </a:fld>
            <a:endParaRPr lang="en-GB" altLang="en-US"/>
          </a:p>
        </p:txBody>
      </p:sp>
    </p:spTree>
    <p:extLst>
      <p:ext uri="{BB962C8B-B14F-4D97-AF65-F5344CB8AC3E}">
        <p14:creationId xmlns:p14="http://schemas.microsoft.com/office/powerpoint/2010/main" val="1436775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6813"/>
            <a:ext cx="3030538" cy="925249"/>
          </a:xfrm>
        </p:spPr>
        <p:txBody>
          <a:bodyPr anchor="b"/>
          <a:lstStyle>
            <a:lvl1pPr marL="0" indent="0">
              <a:buNone/>
              <a:defRPr sz="2400" b="1"/>
            </a:lvl1pPr>
            <a:lvl2pPr marL="457161" indent="0">
              <a:buNone/>
              <a:defRPr sz="2000" b="1"/>
            </a:lvl2pPr>
            <a:lvl3pPr marL="914323" indent="0">
              <a:buNone/>
              <a:defRPr sz="1700" b="1"/>
            </a:lvl3pPr>
            <a:lvl4pPr marL="1371485" indent="0">
              <a:buNone/>
              <a:defRPr sz="1600" b="1"/>
            </a:lvl4pPr>
            <a:lvl5pPr marL="1828646" indent="0">
              <a:buNone/>
              <a:defRPr sz="1600" b="1"/>
            </a:lvl5pPr>
            <a:lvl6pPr marL="2285808" indent="0">
              <a:buNone/>
              <a:defRPr sz="1600" b="1"/>
            </a:lvl6pPr>
            <a:lvl7pPr marL="2742969" indent="0">
              <a:buNone/>
              <a:defRPr sz="1600" b="1"/>
            </a:lvl7pPr>
            <a:lvl8pPr marL="3200131" indent="0">
              <a:buNone/>
              <a:defRPr sz="1600" b="1"/>
            </a:lvl8pPr>
            <a:lvl9pPr marL="3657293"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2062"/>
            <a:ext cx="3030538" cy="5706269"/>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4564" y="2216813"/>
            <a:ext cx="3030538" cy="925249"/>
          </a:xfrm>
        </p:spPr>
        <p:txBody>
          <a:bodyPr anchor="b"/>
          <a:lstStyle>
            <a:lvl1pPr marL="0" indent="0">
              <a:buNone/>
              <a:defRPr sz="2400" b="1"/>
            </a:lvl1pPr>
            <a:lvl2pPr marL="457161" indent="0">
              <a:buNone/>
              <a:defRPr sz="2000" b="1"/>
            </a:lvl2pPr>
            <a:lvl3pPr marL="914323" indent="0">
              <a:buNone/>
              <a:defRPr sz="1700" b="1"/>
            </a:lvl3pPr>
            <a:lvl4pPr marL="1371485" indent="0">
              <a:buNone/>
              <a:defRPr sz="1600" b="1"/>
            </a:lvl4pPr>
            <a:lvl5pPr marL="1828646" indent="0">
              <a:buNone/>
              <a:defRPr sz="1600" b="1"/>
            </a:lvl5pPr>
            <a:lvl6pPr marL="2285808" indent="0">
              <a:buNone/>
              <a:defRPr sz="1600" b="1"/>
            </a:lvl6pPr>
            <a:lvl7pPr marL="2742969" indent="0">
              <a:buNone/>
              <a:defRPr sz="1600" b="1"/>
            </a:lvl7pPr>
            <a:lvl8pPr marL="3200131" indent="0">
              <a:buNone/>
              <a:defRPr sz="1600" b="1"/>
            </a:lvl8pPr>
            <a:lvl9pPr marL="365729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4" y="3142062"/>
            <a:ext cx="3030538" cy="5706269"/>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F8795194-C8A5-610A-DA69-964B54AB1E5D}"/>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38B9BD17-0646-B0C3-5A8A-E07C1FE9226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DEA366B7-45DB-7A2B-BB2D-E101D5EA4C1A}"/>
              </a:ext>
            </a:extLst>
          </p:cNvPr>
          <p:cNvSpPr>
            <a:spLocks noGrp="1" noChangeArrowheads="1"/>
          </p:cNvSpPr>
          <p:nvPr>
            <p:ph type="sldNum" sz="quarter" idx="12"/>
          </p:nvPr>
        </p:nvSpPr>
        <p:spPr>
          <a:ln/>
        </p:spPr>
        <p:txBody>
          <a:bodyPr/>
          <a:lstStyle>
            <a:lvl1pPr>
              <a:defRPr/>
            </a:lvl1pPr>
          </a:lstStyle>
          <a:p>
            <a:fld id="{3847068D-794B-4633-ABDC-5D35264FE194}" type="slidenum">
              <a:rPr lang="en-GB" altLang="en-US"/>
              <a:pPr/>
              <a:t>‹#›</a:t>
            </a:fld>
            <a:endParaRPr lang="en-GB" altLang="en-US"/>
          </a:p>
        </p:txBody>
      </p:sp>
    </p:spTree>
    <p:extLst>
      <p:ext uri="{BB962C8B-B14F-4D97-AF65-F5344CB8AC3E}">
        <p14:creationId xmlns:p14="http://schemas.microsoft.com/office/powerpoint/2010/main" val="328854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545D24D3-92E5-3E01-82DC-8632A967AEF4}"/>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1738D7F7-94E9-DA73-6F28-8C0DFABBB57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373BB3CE-558C-9E1D-29D8-CE8B1BBF7925}"/>
              </a:ext>
            </a:extLst>
          </p:cNvPr>
          <p:cNvSpPr>
            <a:spLocks noGrp="1" noChangeArrowheads="1"/>
          </p:cNvSpPr>
          <p:nvPr>
            <p:ph type="sldNum" sz="quarter" idx="12"/>
          </p:nvPr>
        </p:nvSpPr>
        <p:spPr>
          <a:ln/>
        </p:spPr>
        <p:txBody>
          <a:bodyPr/>
          <a:lstStyle>
            <a:lvl1pPr>
              <a:defRPr/>
            </a:lvl1pPr>
          </a:lstStyle>
          <a:p>
            <a:fld id="{57E68844-450A-4C76-ACB4-EA3632B96446}" type="slidenum">
              <a:rPr lang="en-GB" altLang="en-US"/>
              <a:pPr/>
              <a:t>‹#›</a:t>
            </a:fld>
            <a:endParaRPr lang="en-GB" altLang="en-US"/>
          </a:p>
        </p:txBody>
      </p:sp>
    </p:spTree>
    <p:extLst>
      <p:ext uri="{BB962C8B-B14F-4D97-AF65-F5344CB8AC3E}">
        <p14:creationId xmlns:p14="http://schemas.microsoft.com/office/powerpoint/2010/main" val="681883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B97437D-9B7B-4EFF-C3CE-18A41DDF3CBB}"/>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FCAF1474-B84D-F3AE-7EF7-57FC887A26F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55CB0A82-E658-18B6-5621-B5543809AABF}"/>
              </a:ext>
            </a:extLst>
          </p:cNvPr>
          <p:cNvSpPr>
            <a:spLocks noGrp="1" noChangeArrowheads="1"/>
          </p:cNvSpPr>
          <p:nvPr>
            <p:ph type="sldNum" sz="quarter" idx="12"/>
          </p:nvPr>
        </p:nvSpPr>
        <p:spPr>
          <a:ln/>
        </p:spPr>
        <p:txBody>
          <a:bodyPr/>
          <a:lstStyle>
            <a:lvl1pPr>
              <a:defRPr/>
            </a:lvl1pPr>
          </a:lstStyle>
          <a:p>
            <a:fld id="{FFCED82B-C751-43D9-81F1-FFFC1599311B}" type="slidenum">
              <a:rPr lang="en-GB" altLang="en-US"/>
              <a:pPr/>
              <a:t>‹#›</a:t>
            </a:fld>
            <a:endParaRPr lang="en-GB" altLang="en-US"/>
          </a:p>
        </p:txBody>
      </p:sp>
    </p:spTree>
    <p:extLst>
      <p:ext uri="{BB962C8B-B14F-4D97-AF65-F5344CB8AC3E}">
        <p14:creationId xmlns:p14="http://schemas.microsoft.com/office/powerpoint/2010/main" val="139619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834"/>
            <a:ext cx="2255838"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9" y="393835"/>
            <a:ext cx="3833812" cy="845449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350"/>
            <a:ext cx="2255838" cy="6775980"/>
          </a:xfrm>
        </p:spPr>
        <p:txBody>
          <a:bodyPr/>
          <a:lstStyle>
            <a:lvl1pPr marL="0" indent="0">
              <a:buNone/>
              <a:defRPr sz="1500"/>
            </a:lvl1pPr>
            <a:lvl2pPr marL="457161" indent="0">
              <a:buNone/>
              <a:defRPr sz="1200"/>
            </a:lvl2pPr>
            <a:lvl3pPr marL="914323" indent="0">
              <a:buNone/>
              <a:defRPr sz="900"/>
            </a:lvl3pPr>
            <a:lvl4pPr marL="1371485" indent="0">
              <a:buNone/>
              <a:defRPr sz="900"/>
            </a:lvl4pPr>
            <a:lvl5pPr marL="1828646" indent="0">
              <a:buNone/>
              <a:defRPr sz="900"/>
            </a:lvl5pPr>
            <a:lvl6pPr marL="2285808" indent="0">
              <a:buNone/>
              <a:defRPr sz="900"/>
            </a:lvl6pPr>
            <a:lvl7pPr marL="2742969" indent="0">
              <a:buNone/>
              <a:defRPr sz="900"/>
            </a:lvl7pPr>
            <a:lvl8pPr marL="3200131" indent="0">
              <a:buNone/>
              <a:defRPr sz="900"/>
            </a:lvl8pPr>
            <a:lvl9pPr marL="3657293"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B212413-C47D-7CAE-B7B0-E1BA89299C11}"/>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EAD897FD-8079-767A-B565-CE3461844C2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6DA80FDA-ED9A-B945-B759-891A2BFB9805}"/>
              </a:ext>
            </a:extLst>
          </p:cNvPr>
          <p:cNvSpPr>
            <a:spLocks noGrp="1" noChangeArrowheads="1"/>
          </p:cNvSpPr>
          <p:nvPr>
            <p:ph type="sldNum" sz="quarter" idx="12"/>
          </p:nvPr>
        </p:nvSpPr>
        <p:spPr>
          <a:ln/>
        </p:spPr>
        <p:txBody>
          <a:bodyPr/>
          <a:lstStyle>
            <a:lvl1pPr>
              <a:defRPr/>
            </a:lvl1pPr>
          </a:lstStyle>
          <a:p>
            <a:fld id="{5C67178B-0E66-45F7-B5C4-263E1DE118B5}" type="slidenum">
              <a:rPr lang="en-GB" altLang="en-US"/>
              <a:pPr/>
              <a:t>‹#›</a:t>
            </a:fld>
            <a:endParaRPr lang="en-GB" altLang="en-US"/>
          </a:p>
        </p:txBody>
      </p:sp>
    </p:spTree>
    <p:extLst>
      <p:ext uri="{BB962C8B-B14F-4D97-AF65-F5344CB8AC3E}">
        <p14:creationId xmlns:p14="http://schemas.microsoft.com/office/powerpoint/2010/main" val="1811097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1"/>
            <a:ext cx="4114800" cy="81862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613" y="885693"/>
            <a:ext cx="4114800" cy="5943600"/>
          </a:xfrm>
        </p:spPr>
        <p:txBody>
          <a:bodyPr/>
          <a:lstStyle>
            <a:lvl1pPr marL="0" indent="0">
              <a:buNone/>
              <a:defRPr sz="3200"/>
            </a:lvl1pPr>
            <a:lvl2pPr marL="457161" indent="0">
              <a:buNone/>
              <a:defRPr sz="2800"/>
            </a:lvl2pPr>
            <a:lvl3pPr marL="914323" indent="0">
              <a:buNone/>
              <a:defRPr sz="2400"/>
            </a:lvl3pPr>
            <a:lvl4pPr marL="1371485" indent="0">
              <a:buNone/>
              <a:defRPr sz="2000"/>
            </a:lvl4pPr>
            <a:lvl5pPr marL="1828646" indent="0">
              <a:buNone/>
              <a:defRPr sz="2000"/>
            </a:lvl5pPr>
            <a:lvl6pPr marL="2285808" indent="0">
              <a:buNone/>
              <a:defRPr sz="2000"/>
            </a:lvl6pPr>
            <a:lvl7pPr marL="2742969" indent="0">
              <a:buNone/>
              <a:defRPr sz="2000"/>
            </a:lvl7pPr>
            <a:lvl8pPr marL="3200131" indent="0">
              <a:buNone/>
              <a:defRPr sz="2000"/>
            </a:lvl8pPr>
            <a:lvl9pPr marL="3657293" indent="0">
              <a:buNone/>
              <a:defRPr sz="2000"/>
            </a:lvl9pPr>
          </a:lstStyle>
          <a:p>
            <a:pPr lvl="0"/>
            <a:endParaRPr lang="en-GB" noProof="0"/>
          </a:p>
        </p:txBody>
      </p:sp>
      <p:sp>
        <p:nvSpPr>
          <p:cNvPr id="4" name="Text Placeholder 3"/>
          <p:cNvSpPr>
            <a:spLocks noGrp="1"/>
          </p:cNvSpPr>
          <p:nvPr>
            <p:ph type="body" sz="half" idx="2"/>
          </p:nvPr>
        </p:nvSpPr>
        <p:spPr>
          <a:xfrm>
            <a:off x="1344613" y="7752822"/>
            <a:ext cx="4114800" cy="1162579"/>
          </a:xfrm>
        </p:spPr>
        <p:txBody>
          <a:bodyPr/>
          <a:lstStyle>
            <a:lvl1pPr marL="0" indent="0">
              <a:buNone/>
              <a:defRPr sz="1500"/>
            </a:lvl1pPr>
            <a:lvl2pPr marL="457161" indent="0">
              <a:buNone/>
              <a:defRPr sz="1200"/>
            </a:lvl2pPr>
            <a:lvl3pPr marL="914323" indent="0">
              <a:buNone/>
              <a:defRPr sz="900"/>
            </a:lvl3pPr>
            <a:lvl4pPr marL="1371485" indent="0">
              <a:buNone/>
              <a:defRPr sz="900"/>
            </a:lvl4pPr>
            <a:lvl5pPr marL="1828646" indent="0">
              <a:buNone/>
              <a:defRPr sz="900"/>
            </a:lvl5pPr>
            <a:lvl6pPr marL="2285808" indent="0">
              <a:buNone/>
              <a:defRPr sz="900"/>
            </a:lvl6pPr>
            <a:lvl7pPr marL="2742969" indent="0">
              <a:buNone/>
              <a:defRPr sz="900"/>
            </a:lvl7pPr>
            <a:lvl8pPr marL="3200131" indent="0">
              <a:buNone/>
              <a:defRPr sz="900"/>
            </a:lvl8pPr>
            <a:lvl9pPr marL="3657293"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5227031-E37E-4FDB-6415-DCBE82C5C49E}"/>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1B9DAAC3-A460-FE1C-6160-5C32CD0B7FD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0104535-8F24-08B3-E44B-04186B4FF352}"/>
              </a:ext>
            </a:extLst>
          </p:cNvPr>
          <p:cNvSpPr>
            <a:spLocks noGrp="1" noChangeArrowheads="1"/>
          </p:cNvSpPr>
          <p:nvPr>
            <p:ph type="sldNum" sz="quarter" idx="12"/>
          </p:nvPr>
        </p:nvSpPr>
        <p:spPr>
          <a:ln/>
        </p:spPr>
        <p:txBody>
          <a:bodyPr/>
          <a:lstStyle>
            <a:lvl1pPr>
              <a:defRPr/>
            </a:lvl1pPr>
          </a:lstStyle>
          <a:p>
            <a:fld id="{1A2FA855-DF94-45E2-8ED4-8E01D816EC6D}" type="slidenum">
              <a:rPr lang="en-GB" altLang="en-US"/>
              <a:pPr/>
              <a:t>‹#›</a:t>
            </a:fld>
            <a:endParaRPr lang="en-GB" altLang="en-US"/>
          </a:p>
        </p:txBody>
      </p:sp>
    </p:spTree>
    <p:extLst>
      <p:ext uri="{BB962C8B-B14F-4D97-AF65-F5344CB8AC3E}">
        <p14:creationId xmlns:p14="http://schemas.microsoft.com/office/powerpoint/2010/main" val="38766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08841A-DF05-AFC3-71AC-B0A359BA9AA6}"/>
              </a:ext>
            </a:extLst>
          </p:cNvPr>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7" rIns="91432" bIns="45717"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AE9B1F02-4840-CF01-3DF1-9C08A2DF2C6F}"/>
              </a:ext>
            </a:extLst>
          </p:cNvPr>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7" rIns="91432" bIns="45717"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FFA8632D-D499-66F3-DF1C-A6D5317D1F6C}"/>
              </a:ext>
            </a:extLst>
          </p:cNvPr>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lvl1pPr eaLnBrk="1" hangingPunct="1">
              <a:defRPr sz="1500">
                <a:latin typeface="Arial" charset="0"/>
              </a:defRPr>
            </a:lvl1pPr>
          </a:lstStyle>
          <a:p>
            <a:pPr>
              <a:defRPr/>
            </a:pPr>
            <a:endParaRPr lang="en-GB"/>
          </a:p>
        </p:txBody>
      </p:sp>
      <p:sp>
        <p:nvSpPr>
          <p:cNvPr id="1029" name="Rectangle 5">
            <a:extLst>
              <a:ext uri="{FF2B5EF4-FFF2-40B4-BE49-F238E27FC236}">
                <a16:creationId xmlns:a16="http://schemas.microsoft.com/office/drawing/2014/main" id="{0C08F14E-D829-705C-B5B3-C8DBC0744C63}"/>
              </a:ext>
            </a:extLst>
          </p:cNvPr>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lvl1pPr algn="ctr" eaLnBrk="1" hangingPunct="1">
              <a:defRPr sz="1500">
                <a:latin typeface="Arial" charset="0"/>
              </a:defRPr>
            </a:lvl1pPr>
          </a:lstStyle>
          <a:p>
            <a:pPr>
              <a:defRPr/>
            </a:pPr>
            <a:endParaRPr lang="en-GB"/>
          </a:p>
        </p:txBody>
      </p:sp>
      <p:sp>
        <p:nvSpPr>
          <p:cNvPr id="1030" name="Rectangle 6">
            <a:extLst>
              <a:ext uri="{FF2B5EF4-FFF2-40B4-BE49-F238E27FC236}">
                <a16:creationId xmlns:a16="http://schemas.microsoft.com/office/drawing/2014/main" id="{B56CFC24-5FE9-46C5-C8F1-B20E46FE78E6}"/>
              </a:ext>
            </a:extLst>
          </p:cNvPr>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lvl1pPr algn="r" eaLnBrk="1" hangingPunct="1">
              <a:defRPr sz="1500"/>
            </a:lvl1pPr>
          </a:lstStyle>
          <a:p>
            <a:fld id="{8C7DDCDA-043C-4F1F-962B-6CE186CE8121}"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61" algn="ctr" rtl="0" fontAlgn="base">
        <a:spcBef>
          <a:spcPct val="0"/>
        </a:spcBef>
        <a:spcAft>
          <a:spcPct val="0"/>
        </a:spcAft>
        <a:defRPr sz="4400">
          <a:solidFill>
            <a:schemeClr val="tx2"/>
          </a:solidFill>
          <a:latin typeface="Arial" charset="0"/>
        </a:defRPr>
      </a:lvl6pPr>
      <a:lvl7pPr marL="914323" algn="ctr" rtl="0" fontAlgn="base">
        <a:spcBef>
          <a:spcPct val="0"/>
        </a:spcBef>
        <a:spcAft>
          <a:spcPct val="0"/>
        </a:spcAft>
        <a:defRPr sz="4400">
          <a:solidFill>
            <a:schemeClr val="tx2"/>
          </a:solidFill>
          <a:latin typeface="Arial" charset="0"/>
        </a:defRPr>
      </a:lvl7pPr>
      <a:lvl8pPr marL="1371485" algn="ctr" rtl="0" fontAlgn="base">
        <a:spcBef>
          <a:spcPct val="0"/>
        </a:spcBef>
        <a:spcAft>
          <a:spcPct val="0"/>
        </a:spcAft>
        <a:defRPr sz="4400">
          <a:solidFill>
            <a:schemeClr val="tx2"/>
          </a:solidFill>
          <a:latin typeface="Arial" charset="0"/>
        </a:defRPr>
      </a:lvl8pPr>
      <a:lvl9pPr marL="1828646"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389" indent="-228581" algn="l" rtl="0" fontAlgn="base">
        <a:spcBef>
          <a:spcPct val="20000"/>
        </a:spcBef>
        <a:spcAft>
          <a:spcPct val="0"/>
        </a:spcAft>
        <a:buChar char="»"/>
        <a:defRPr sz="2000">
          <a:solidFill>
            <a:schemeClr val="tx1"/>
          </a:solidFill>
          <a:latin typeface="+mn-lt"/>
        </a:defRPr>
      </a:lvl6pPr>
      <a:lvl7pPr marL="2971550" indent="-228581" algn="l" rtl="0" fontAlgn="base">
        <a:spcBef>
          <a:spcPct val="20000"/>
        </a:spcBef>
        <a:spcAft>
          <a:spcPct val="0"/>
        </a:spcAft>
        <a:buChar char="»"/>
        <a:defRPr sz="2000">
          <a:solidFill>
            <a:schemeClr val="tx1"/>
          </a:solidFill>
          <a:latin typeface="+mn-lt"/>
        </a:defRPr>
      </a:lvl7pPr>
      <a:lvl8pPr marL="3428712" indent="-228581" algn="l" rtl="0" fontAlgn="base">
        <a:spcBef>
          <a:spcPct val="20000"/>
        </a:spcBef>
        <a:spcAft>
          <a:spcPct val="0"/>
        </a:spcAft>
        <a:buChar char="»"/>
        <a:defRPr sz="2000">
          <a:solidFill>
            <a:schemeClr val="tx1"/>
          </a:solidFill>
          <a:latin typeface="+mn-lt"/>
        </a:defRPr>
      </a:lvl8pPr>
      <a:lvl9pPr marL="3885873" indent="-228581"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23" rtl="0" eaLnBrk="1" latinLnBrk="0" hangingPunct="1">
        <a:defRPr sz="1700" kern="1200">
          <a:solidFill>
            <a:schemeClr val="tx1"/>
          </a:solidFill>
          <a:latin typeface="+mn-lt"/>
          <a:ea typeface="+mn-ea"/>
          <a:cs typeface="+mn-cs"/>
        </a:defRPr>
      </a:lvl1pPr>
      <a:lvl2pPr marL="457161" algn="l" defTabSz="914323" rtl="0" eaLnBrk="1" latinLnBrk="0" hangingPunct="1">
        <a:defRPr sz="1700" kern="1200">
          <a:solidFill>
            <a:schemeClr val="tx1"/>
          </a:solidFill>
          <a:latin typeface="+mn-lt"/>
          <a:ea typeface="+mn-ea"/>
          <a:cs typeface="+mn-cs"/>
        </a:defRPr>
      </a:lvl2pPr>
      <a:lvl3pPr marL="914323" algn="l" defTabSz="914323" rtl="0" eaLnBrk="1" latinLnBrk="0" hangingPunct="1">
        <a:defRPr sz="1700" kern="1200">
          <a:solidFill>
            <a:schemeClr val="tx1"/>
          </a:solidFill>
          <a:latin typeface="+mn-lt"/>
          <a:ea typeface="+mn-ea"/>
          <a:cs typeface="+mn-cs"/>
        </a:defRPr>
      </a:lvl3pPr>
      <a:lvl4pPr marL="1371485" algn="l" defTabSz="914323" rtl="0" eaLnBrk="1" latinLnBrk="0" hangingPunct="1">
        <a:defRPr sz="1700" kern="1200">
          <a:solidFill>
            <a:schemeClr val="tx1"/>
          </a:solidFill>
          <a:latin typeface="+mn-lt"/>
          <a:ea typeface="+mn-ea"/>
          <a:cs typeface="+mn-cs"/>
        </a:defRPr>
      </a:lvl4pPr>
      <a:lvl5pPr marL="1828646" algn="l" defTabSz="914323" rtl="0" eaLnBrk="1" latinLnBrk="0" hangingPunct="1">
        <a:defRPr sz="1700" kern="1200">
          <a:solidFill>
            <a:schemeClr val="tx1"/>
          </a:solidFill>
          <a:latin typeface="+mn-lt"/>
          <a:ea typeface="+mn-ea"/>
          <a:cs typeface="+mn-cs"/>
        </a:defRPr>
      </a:lvl5pPr>
      <a:lvl6pPr marL="2285808" algn="l" defTabSz="914323" rtl="0" eaLnBrk="1" latinLnBrk="0" hangingPunct="1">
        <a:defRPr sz="1700" kern="1200">
          <a:solidFill>
            <a:schemeClr val="tx1"/>
          </a:solidFill>
          <a:latin typeface="+mn-lt"/>
          <a:ea typeface="+mn-ea"/>
          <a:cs typeface="+mn-cs"/>
        </a:defRPr>
      </a:lvl6pPr>
      <a:lvl7pPr marL="2742969" algn="l" defTabSz="914323" rtl="0" eaLnBrk="1" latinLnBrk="0" hangingPunct="1">
        <a:defRPr sz="1700" kern="1200">
          <a:solidFill>
            <a:schemeClr val="tx1"/>
          </a:solidFill>
          <a:latin typeface="+mn-lt"/>
          <a:ea typeface="+mn-ea"/>
          <a:cs typeface="+mn-cs"/>
        </a:defRPr>
      </a:lvl7pPr>
      <a:lvl8pPr marL="3200131" algn="l" defTabSz="914323" rtl="0" eaLnBrk="1" latinLnBrk="0" hangingPunct="1">
        <a:defRPr sz="1700" kern="1200">
          <a:solidFill>
            <a:schemeClr val="tx1"/>
          </a:solidFill>
          <a:latin typeface="+mn-lt"/>
          <a:ea typeface="+mn-ea"/>
          <a:cs typeface="+mn-cs"/>
        </a:defRPr>
      </a:lvl8pPr>
      <a:lvl9pPr marL="3657293" algn="l" defTabSz="914323"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7B4FAC7-011B-DF79-AB9B-0FB6A0FCDBDD}"/>
              </a:ext>
            </a:extLst>
          </p:cNvPr>
          <p:cNvSpPr>
            <a:spLocks noChangeArrowheads="1"/>
          </p:cNvSpPr>
          <p:nvPr/>
        </p:nvSpPr>
        <p:spPr bwMode="auto">
          <a:xfrm>
            <a:off x="0" y="428148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2" tIns="45717" rIns="91432" bIns="45717">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11268" name="Group 4">
            <a:extLst>
              <a:ext uri="{FF2B5EF4-FFF2-40B4-BE49-F238E27FC236}">
                <a16:creationId xmlns:a16="http://schemas.microsoft.com/office/drawing/2014/main" id="{F7371FFA-F122-5C65-6835-897A907E03BF}"/>
              </a:ext>
            </a:extLst>
          </p:cNvPr>
          <p:cNvGraphicFramePr>
            <a:graphicFrameLocks noGrp="1"/>
          </p:cNvGraphicFramePr>
          <p:nvPr/>
        </p:nvGraphicFramePr>
        <p:xfrm>
          <a:off x="1844675" y="271463"/>
          <a:ext cx="3214688" cy="1341437"/>
        </p:xfrm>
        <a:graphic>
          <a:graphicData uri="http://schemas.openxmlformats.org/drawingml/2006/table">
            <a:tbl>
              <a:tblPr/>
              <a:tblGrid>
                <a:gridCol w="3214688">
                  <a:extLst>
                    <a:ext uri="{9D8B030D-6E8A-4147-A177-3AD203B41FA5}">
                      <a16:colId xmlns:a16="http://schemas.microsoft.com/office/drawing/2014/main" val="20000"/>
                    </a:ext>
                  </a:extLst>
                </a:gridCol>
              </a:tblGrid>
              <a:tr h="13414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000" b="0" i="0" u="none" strike="noStrike" cap="none" normalizeH="0" baseline="0" dirty="0">
                        <a:ln>
                          <a:noFill/>
                        </a:ln>
                        <a:solidFill>
                          <a:schemeClr val="tx1"/>
                        </a:solidFill>
                        <a:effectLst/>
                        <a:latin typeface="Arial" charset="0"/>
                      </a:endParaRPr>
                    </a:p>
                  </a:txBody>
                  <a:tcPr marL="91441" marR="91441" marT="49530" marB="49530"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053" name="Rectangle 10">
            <a:extLst>
              <a:ext uri="{FF2B5EF4-FFF2-40B4-BE49-F238E27FC236}">
                <a16:creationId xmlns:a16="http://schemas.microsoft.com/office/drawing/2014/main" id="{15890511-E3C7-8E5D-5705-02DDB507EDCA}"/>
              </a:ext>
            </a:extLst>
          </p:cNvPr>
          <p:cNvSpPr>
            <a:spLocks noChangeArrowheads="1"/>
          </p:cNvSpPr>
          <p:nvPr/>
        </p:nvSpPr>
        <p:spPr bwMode="auto">
          <a:xfrm>
            <a:off x="0" y="5624513"/>
            <a:ext cx="18415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2" tIns="45717" rIns="91432"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55" name="Rectangle 11">
            <a:extLst>
              <a:ext uri="{FF2B5EF4-FFF2-40B4-BE49-F238E27FC236}">
                <a16:creationId xmlns:a16="http://schemas.microsoft.com/office/drawing/2014/main" id="{6A5AF57B-0EBA-D703-F31D-235FB0189AA2}"/>
              </a:ext>
            </a:extLst>
          </p:cNvPr>
          <p:cNvSpPr>
            <a:spLocks noChangeArrowheads="1"/>
          </p:cNvSpPr>
          <p:nvPr/>
        </p:nvSpPr>
        <p:spPr bwMode="auto">
          <a:xfrm>
            <a:off x="285750" y="1857375"/>
            <a:ext cx="6408738" cy="5360988"/>
          </a:xfrm>
          <a:prstGeom prst="rect">
            <a:avLst/>
          </a:prstGeom>
          <a:noFill/>
          <a:ln w="9525">
            <a:noFill/>
            <a:miter lim="800000"/>
            <a:headEnd/>
            <a:tailEnd/>
          </a:ln>
        </p:spPr>
        <p:txBody>
          <a:bodyPr lIns="91432" tIns="45717" rIns="91432" bIns="0" anchor="ctr">
            <a:spAutoFit/>
          </a:bodyPr>
          <a:lstStyle/>
          <a:p>
            <a:pPr eaLnBrk="1" hangingPunct="1">
              <a:spcAft>
                <a:spcPts val="600"/>
              </a:spcAft>
              <a:tabLst>
                <a:tab pos="685743" algn="l"/>
                <a:tab pos="2184217" algn="l"/>
              </a:tabLst>
              <a:defRPr/>
            </a:pPr>
            <a:r>
              <a:rPr lang="en-GB" altLang="en-US" sz="1500" dirty="0">
                <a:solidFill>
                  <a:schemeClr val="accent4"/>
                </a:solidFill>
                <a:latin typeface="+mn-lt"/>
              </a:rPr>
              <a:t>Hello,</a:t>
            </a:r>
          </a:p>
          <a:p>
            <a:pPr eaLnBrk="1" hangingPunct="1">
              <a:spcAft>
                <a:spcPts val="600"/>
              </a:spcAft>
              <a:tabLst>
                <a:tab pos="685743" algn="l"/>
                <a:tab pos="2184217" algn="l"/>
              </a:tabLst>
              <a:defRPr/>
            </a:pPr>
            <a:r>
              <a:rPr lang="en-GB" altLang="en-US" sz="1500" dirty="0">
                <a:solidFill>
                  <a:schemeClr val="accent4"/>
                </a:solidFill>
                <a:latin typeface="+mn-lt"/>
              </a:rPr>
              <a:t>May we introduce ourselves we are the Women’s Section of the Royal British Legion. </a:t>
            </a:r>
          </a:p>
          <a:p>
            <a:pPr eaLnBrk="1" hangingPunct="1">
              <a:tabLst>
                <a:tab pos="685743" algn="l"/>
                <a:tab pos="2184217" algn="l"/>
              </a:tabLst>
              <a:defRPr/>
            </a:pPr>
            <a:endParaRPr lang="en-GB" altLang="en-US" sz="900" dirty="0">
              <a:solidFill>
                <a:schemeClr val="accent4"/>
              </a:solidFill>
              <a:latin typeface="+mn-lt"/>
            </a:endParaRPr>
          </a:p>
          <a:p>
            <a:pPr eaLnBrk="1" hangingPunct="1">
              <a:tabLst>
                <a:tab pos="685743" algn="l"/>
                <a:tab pos="2184217" algn="l"/>
              </a:tabLst>
              <a:defRPr/>
            </a:pPr>
            <a:r>
              <a:rPr lang="en-GB" altLang="en-US" sz="1500" b="1" u="sng" dirty="0">
                <a:solidFill>
                  <a:schemeClr val="accent4"/>
                </a:solidFill>
                <a:latin typeface="+mn-lt"/>
              </a:rPr>
              <a:t>Why we exist?</a:t>
            </a:r>
            <a:endParaRPr lang="en-GB" altLang="en-US" sz="1500" dirty="0">
              <a:solidFill>
                <a:schemeClr val="accent4"/>
              </a:solidFill>
              <a:latin typeface="+mn-lt"/>
            </a:endParaRPr>
          </a:p>
          <a:p>
            <a:pPr eaLnBrk="1" hangingPunct="1">
              <a:spcAft>
                <a:spcPts val="600"/>
              </a:spcAft>
              <a:tabLst>
                <a:tab pos="685743" algn="l"/>
                <a:tab pos="2184217" algn="l"/>
              </a:tabLst>
              <a:defRPr/>
            </a:pPr>
            <a:r>
              <a:rPr lang="en-GB" altLang="en-US" sz="1500" dirty="0">
                <a:solidFill>
                  <a:schemeClr val="accent4"/>
                </a:solidFill>
                <a:latin typeface="+mn-lt"/>
              </a:rPr>
              <a:t>The Women’s Section of the Royal British Legion have provide welfare support to War Widows and the ex-service &amp; serving families &amp; children for the past 100 years.  </a:t>
            </a:r>
          </a:p>
          <a:p>
            <a:pPr eaLnBrk="1" hangingPunct="1">
              <a:tabLst>
                <a:tab pos="685743" algn="l"/>
                <a:tab pos="2184217" algn="l"/>
              </a:tabLst>
              <a:defRPr/>
            </a:pPr>
            <a:endParaRPr lang="en-GB" altLang="en-US" sz="900" dirty="0">
              <a:solidFill>
                <a:schemeClr val="accent4"/>
              </a:solidFill>
              <a:latin typeface="+mn-lt"/>
            </a:endParaRPr>
          </a:p>
          <a:p>
            <a:pPr eaLnBrk="1" hangingPunct="1">
              <a:tabLst>
                <a:tab pos="685743" algn="l"/>
                <a:tab pos="2184217" algn="l"/>
              </a:tabLst>
              <a:defRPr/>
            </a:pPr>
            <a:r>
              <a:rPr lang="en-GB" altLang="en-US" sz="1500" b="1" u="sng" dirty="0">
                <a:solidFill>
                  <a:schemeClr val="accent4"/>
                </a:solidFill>
                <a:latin typeface="+mn-lt"/>
              </a:rPr>
              <a:t>What do we do</a:t>
            </a:r>
            <a:endParaRPr lang="en-GB" altLang="en-US" sz="1500" dirty="0">
              <a:solidFill>
                <a:schemeClr val="accent4"/>
              </a:solidFill>
              <a:latin typeface="+mn-lt"/>
            </a:endParaRPr>
          </a:p>
          <a:p>
            <a:pPr eaLnBrk="1" hangingPunct="1">
              <a:spcAft>
                <a:spcPts val="600"/>
              </a:spcAft>
              <a:tabLst>
                <a:tab pos="685743" algn="l"/>
                <a:tab pos="2184217" algn="l"/>
              </a:tabLst>
              <a:defRPr/>
            </a:pPr>
            <a:r>
              <a:rPr lang="en-GB" altLang="en-US" sz="1500" dirty="0">
                <a:solidFill>
                  <a:schemeClr val="accent4"/>
                </a:solidFill>
                <a:latin typeface="+mn-lt"/>
              </a:rPr>
              <a:t>Throughout the whole 100 years of our existence we have been able to provide much needed assistance to our service and ex-service families in their time of need. The list of support that we have been able to provide is enormous but in recent times assistance has been given as War Widows payments, grants to assist with education &amp; further education, grants to assist with food, warm clothing, shoes, beds &amp; bedding, turbo chairs and adaptations to assist with disabilities. </a:t>
            </a:r>
          </a:p>
          <a:p>
            <a:pPr eaLnBrk="1" hangingPunct="1">
              <a:tabLst>
                <a:tab pos="685743" algn="l"/>
                <a:tab pos="2184217" algn="l"/>
              </a:tabLst>
              <a:defRPr/>
            </a:pPr>
            <a:endParaRPr lang="en-GB" altLang="en-US" sz="900" dirty="0">
              <a:solidFill>
                <a:schemeClr val="accent4"/>
              </a:solidFill>
              <a:latin typeface="+mn-lt"/>
            </a:endParaRPr>
          </a:p>
          <a:p>
            <a:pPr eaLnBrk="1" hangingPunct="1">
              <a:tabLst>
                <a:tab pos="685743" algn="l"/>
                <a:tab pos="2184217" algn="l"/>
              </a:tabLst>
              <a:defRPr/>
            </a:pPr>
            <a:r>
              <a:rPr lang="en-GB" altLang="en-US" sz="1500" dirty="0">
                <a:solidFill>
                  <a:schemeClr val="accent4"/>
                </a:solidFill>
                <a:latin typeface="+mn-lt"/>
              </a:rPr>
              <a:t>Do you have a few hours to spare, would you like to join an enthusiastic organisation raising much needed funds for our service families. </a:t>
            </a:r>
          </a:p>
          <a:p>
            <a:pPr eaLnBrk="1" hangingPunct="1">
              <a:tabLst>
                <a:tab pos="685743" algn="l"/>
                <a:tab pos="2184217" algn="l"/>
              </a:tabLst>
              <a:defRPr/>
            </a:pPr>
            <a:r>
              <a:rPr lang="en-GB" altLang="en-US" sz="1500" dirty="0">
                <a:solidFill>
                  <a:schemeClr val="accent4"/>
                </a:solidFill>
                <a:latin typeface="+mn-lt"/>
              </a:rPr>
              <a:t>Why not come and join as at our meetings where we have quizzes, craft talks, presentations, outings but most importantly lots of </a:t>
            </a:r>
            <a:r>
              <a:rPr lang="en-GB" altLang="en-US" sz="1500" b="1" dirty="0">
                <a:solidFill>
                  <a:schemeClr val="accent4"/>
                </a:solidFill>
                <a:latin typeface="+mn-lt"/>
              </a:rPr>
              <a:t>FUN.</a:t>
            </a:r>
          </a:p>
          <a:p>
            <a:pPr eaLnBrk="1" hangingPunct="1">
              <a:tabLst>
                <a:tab pos="685743" algn="l"/>
                <a:tab pos="2184217" algn="l"/>
              </a:tabLst>
              <a:defRPr/>
            </a:pPr>
            <a:endParaRPr lang="en-GB" altLang="en-US" sz="1500" dirty="0">
              <a:latin typeface="Arial" charset="0"/>
            </a:endParaRPr>
          </a:p>
        </p:txBody>
      </p:sp>
      <p:pic>
        <p:nvPicPr>
          <p:cNvPr id="2" name="Picture 12" descr="j0411816[1]">
            <a:extLst>
              <a:ext uri="{FF2B5EF4-FFF2-40B4-BE49-F238E27FC236}">
                <a16:creationId xmlns:a16="http://schemas.microsoft.com/office/drawing/2014/main" id="{7E01AD52-CBE6-D350-57D9-89067E5133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7239000"/>
            <a:ext cx="3214688"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Box 8">
            <a:extLst>
              <a:ext uri="{FF2B5EF4-FFF2-40B4-BE49-F238E27FC236}">
                <a16:creationId xmlns:a16="http://schemas.microsoft.com/office/drawing/2014/main" id="{5BA4AD12-F34A-69AA-8094-E739E9962758}"/>
              </a:ext>
            </a:extLst>
          </p:cNvPr>
          <p:cNvSpPr txBox="1">
            <a:spLocks noChangeArrowheads="1"/>
          </p:cNvSpPr>
          <p:nvPr/>
        </p:nvSpPr>
        <p:spPr bwMode="auto">
          <a:xfrm>
            <a:off x="142875" y="7239000"/>
            <a:ext cx="3071813" cy="2185988"/>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lIns="91432" tIns="45717" rIns="91432" bIns="45717">
            <a:spAutoFit/>
          </a:bodyPr>
          <a:lstStyle>
            <a:lvl1pPr>
              <a:tabLst>
                <a:tab pos="684213" algn="l"/>
                <a:tab pos="2182813" algn="l"/>
              </a:tabLst>
              <a:defRPr>
                <a:solidFill>
                  <a:schemeClr val="tx1"/>
                </a:solidFill>
                <a:latin typeface="Arial" panose="020B0604020202020204" pitchFamily="34" charset="0"/>
              </a:defRPr>
            </a:lvl1pPr>
            <a:lvl2pPr marL="742950" indent="-285750">
              <a:tabLst>
                <a:tab pos="684213" algn="l"/>
                <a:tab pos="2182813" algn="l"/>
              </a:tabLst>
              <a:defRPr>
                <a:solidFill>
                  <a:schemeClr val="tx1"/>
                </a:solidFill>
                <a:latin typeface="Arial" panose="020B0604020202020204" pitchFamily="34" charset="0"/>
              </a:defRPr>
            </a:lvl2pPr>
            <a:lvl3pPr marL="1143000" indent="-228600">
              <a:tabLst>
                <a:tab pos="684213" algn="l"/>
                <a:tab pos="2182813" algn="l"/>
              </a:tabLst>
              <a:defRPr>
                <a:solidFill>
                  <a:schemeClr val="tx1"/>
                </a:solidFill>
                <a:latin typeface="Arial" panose="020B0604020202020204" pitchFamily="34" charset="0"/>
              </a:defRPr>
            </a:lvl3pPr>
            <a:lvl4pPr marL="1600200" indent="-228600">
              <a:tabLst>
                <a:tab pos="684213" algn="l"/>
                <a:tab pos="2182813" algn="l"/>
              </a:tabLst>
              <a:defRPr>
                <a:solidFill>
                  <a:schemeClr val="tx1"/>
                </a:solidFill>
                <a:latin typeface="Arial" panose="020B0604020202020204" pitchFamily="34" charset="0"/>
              </a:defRPr>
            </a:lvl4pPr>
            <a:lvl5pPr marL="2057400" indent="-228600">
              <a:tabLst>
                <a:tab pos="684213" algn="l"/>
                <a:tab pos="2182813"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684213" algn="l"/>
                <a:tab pos="2182813"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684213" algn="l"/>
                <a:tab pos="2182813"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684213" algn="l"/>
                <a:tab pos="2182813"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684213" algn="l"/>
                <a:tab pos="2182813" algn="l"/>
              </a:tabLst>
              <a:defRPr>
                <a:solidFill>
                  <a:schemeClr val="tx1"/>
                </a:solidFill>
                <a:latin typeface="Arial" panose="020B0604020202020204" pitchFamily="34" charset="0"/>
              </a:defRPr>
            </a:lvl9pPr>
          </a:lstStyle>
          <a:p>
            <a:pPr eaLnBrk="1" hangingPunct="1"/>
            <a:r>
              <a:rPr lang="en-GB" altLang="en-US" sz="1600">
                <a:cs typeface="Arial" panose="020B0604020202020204" pitchFamily="34" charset="0"/>
              </a:rPr>
              <a:t>We Meet On:</a:t>
            </a:r>
          </a:p>
          <a:p>
            <a:pPr eaLnBrk="1" hangingPunct="1"/>
            <a:endParaRPr lang="en-GB" altLang="en-US" sz="1600">
              <a:cs typeface="Arial" panose="020B0604020202020204" pitchFamily="34" charset="0"/>
            </a:endParaRPr>
          </a:p>
          <a:p>
            <a:pPr eaLnBrk="1" hangingPunct="1"/>
            <a:endParaRPr lang="en-GB" altLang="en-US" sz="800">
              <a:cs typeface="Arial" panose="020B0604020202020204" pitchFamily="34" charset="0"/>
            </a:endParaRPr>
          </a:p>
          <a:p>
            <a:pPr eaLnBrk="1" hangingPunct="1"/>
            <a:r>
              <a:rPr lang="en-GB" altLang="en-US" sz="1600">
                <a:cs typeface="Arial" panose="020B0604020202020204" pitchFamily="34" charset="0"/>
              </a:rPr>
              <a:t>At: </a:t>
            </a:r>
          </a:p>
          <a:p>
            <a:pPr eaLnBrk="1" hangingPunct="1"/>
            <a:endParaRPr lang="en-GB" altLang="en-US" sz="800">
              <a:cs typeface="Arial" panose="020B0604020202020204" pitchFamily="34" charset="0"/>
            </a:endParaRPr>
          </a:p>
          <a:p>
            <a:pPr eaLnBrk="1" hangingPunct="1"/>
            <a:endParaRPr lang="en-GB" altLang="en-US" sz="800">
              <a:cs typeface="Arial" panose="020B0604020202020204" pitchFamily="34" charset="0"/>
            </a:endParaRPr>
          </a:p>
          <a:p>
            <a:pPr eaLnBrk="1" hangingPunct="1"/>
            <a:r>
              <a:rPr lang="en-GB" altLang="en-US" sz="1600">
                <a:cs typeface="Arial" panose="020B0604020202020204" pitchFamily="34" charset="0"/>
              </a:rPr>
              <a:t>Time: </a:t>
            </a:r>
          </a:p>
          <a:p>
            <a:pPr eaLnBrk="1" hangingPunct="1"/>
            <a:endParaRPr lang="en-GB" altLang="en-US" sz="800">
              <a:cs typeface="Arial" panose="020B0604020202020204" pitchFamily="34" charset="0"/>
            </a:endParaRPr>
          </a:p>
          <a:p>
            <a:pPr eaLnBrk="1" hangingPunct="1"/>
            <a:endParaRPr lang="en-GB" altLang="en-US" sz="800">
              <a:cs typeface="Arial" panose="020B0604020202020204" pitchFamily="34" charset="0"/>
            </a:endParaRPr>
          </a:p>
          <a:p>
            <a:pPr eaLnBrk="1" hangingPunct="1"/>
            <a:r>
              <a:rPr lang="en-GB" altLang="en-US" sz="1600">
                <a:cs typeface="Arial" panose="020B0604020202020204" pitchFamily="34" charset="0"/>
              </a:rPr>
              <a:t>Contact: </a:t>
            </a:r>
          </a:p>
          <a:p>
            <a:pPr eaLnBrk="1" hangingPunct="1"/>
            <a:endParaRPr lang="en-GB" altLang="en-US" sz="1600">
              <a:cs typeface="Arial" panose="020B0604020202020204" pitchFamily="34" charset="0"/>
            </a:endParaRPr>
          </a:p>
        </p:txBody>
      </p:sp>
      <p:pic>
        <p:nvPicPr>
          <p:cNvPr id="2057" name="Picture 8">
            <a:extLst>
              <a:ext uri="{FF2B5EF4-FFF2-40B4-BE49-F238E27FC236}">
                <a16:creationId xmlns:a16="http://schemas.microsoft.com/office/drawing/2014/main" id="{FBA5F24A-4D18-EB8E-4A21-CAD48661F420}"/>
              </a:ext>
            </a:extLst>
          </p:cNvPr>
          <p:cNvPicPr>
            <a:picLocks noChangeAspect="1" noChangeArrowheads="1"/>
          </p:cNvPicPr>
          <p:nvPr/>
        </p:nvPicPr>
        <p:blipFill>
          <a:blip r:embed="rId4">
            <a:lum contrast="20000"/>
            <a:extLst>
              <a:ext uri="{28A0092B-C50C-407E-A947-70E740481C1C}">
                <a14:useLocalDpi xmlns:a14="http://schemas.microsoft.com/office/drawing/2010/main" val="0"/>
              </a:ext>
            </a:extLst>
          </a:blip>
          <a:srcRect l="4695" t="2344" r="3992"/>
          <a:stretch>
            <a:fillRect/>
          </a:stretch>
        </p:blipFill>
        <p:spPr bwMode="auto">
          <a:xfrm>
            <a:off x="1857375" y="0"/>
            <a:ext cx="3429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1206</TotalTime>
  <Words>427</Words>
  <Application>Microsoft Office PowerPoint</Application>
  <PresentationFormat>A4 Paper (210x297 mm)</PresentationFormat>
  <Paragraphs>43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GlaxoSmithKline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 Calendar</dc:title>
  <dc:creator>ht39709</dc:creator>
  <cp:lastModifiedBy>HealingDistrict Chairman</cp:lastModifiedBy>
  <cp:revision>112</cp:revision>
  <cp:lastPrinted>2019-02-25T16:18:33Z</cp:lastPrinted>
  <dcterms:created xsi:type="dcterms:W3CDTF">2008-12-22T08:20:29Z</dcterms:created>
  <dcterms:modified xsi:type="dcterms:W3CDTF">2022-04-07T22:31:17Z</dcterms:modified>
</cp:coreProperties>
</file>