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43" d="100"/>
          <a:sy n="43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er Law" userId="4b22d82c928a049a" providerId="LiveId" clId="{E26D5AF0-3A74-40B0-BC2E-D77EDDFD05EB}"/>
    <pc:docChg chg="undo custSel modSld">
      <pc:chgData name="Roger Law" userId="4b22d82c928a049a" providerId="LiveId" clId="{E26D5AF0-3A74-40B0-BC2E-D77EDDFD05EB}" dt="2025-07-28T11:44:32.137" v="20" actId="114"/>
      <pc:docMkLst>
        <pc:docMk/>
      </pc:docMkLst>
      <pc:sldChg chg="modSp mod">
        <pc:chgData name="Roger Law" userId="4b22d82c928a049a" providerId="LiveId" clId="{E26D5AF0-3A74-40B0-BC2E-D77EDDFD05EB}" dt="2025-07-28T11:44:32.137" v="20" actId="114"/>
        <pc:sldMkLst>
          <pc:docMk/>
          <pc:sldMk cId="797089530" sldId="264"/>
        </pc:sldMkLst>
        <pc:spChg chg="mod">
          <ac:chgData name="Roger Law" userId="4b22d82c928a049a" providerId="LiveId" clId="{E26D5AF0-3A74-40B0-BC2E-D77EDDFD05EB}" dt="2025-07-28T11:44:32.137" v="20" actId="114"/>
          <ac:spMkLst>
            <pc:docMk/>
            <pc:sldMk cId="797089530" sldId="264"/>
            <ac:spMk id="2" creationId="{B65B80D6-E66B-ED4F-D285-2F1FF85580D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9378B-B016-D994-5C73-7E3838CEB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7439FA-E8A7-88BF-CD10-12DDC00D1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4737B-3CBB-22C9-80F0-D17C29E5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7964F-6CB4-7615-D95B-5B055EF4E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EA590-25BC-5253-FD5E-C83CF0F2B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351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05275-1D85-07E7-FA8E-3E0332CA4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845ECD-3710-6CD8-F3A8-E832C0D5F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AC3F5-A4BB-CF73-3247-FC24711BA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1197D-67BD-6A4B-8D18-52535683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95935-D360-0BAD-B2FC-58B0F6E70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519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7171E4-11F3-C5A4-743C-A3506A43E0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4C16F-F78D-5B8D-D7B7-BFB21D8B1F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FDBC6-C897-BE31-AF7A-46417CE44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F1573-C16C-FDAA-63D4-59942BEB3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45229-EF08-909F-9C5B-918A8CFA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668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3DD0B-1B47-86B0-44CC-EA1A6FA1B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6872A-0DCA-4BE4-D2BF-01E081AB7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D21DA-267B-77C2-57E4-27C37EA96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C5304-5D27-6BBA-13C3-F472740DE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47CD9-6F21-26D0-14D9-609B9B244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62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433C-0722-010B-4D02-DBA2E2E82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4432E-F277-523A-92A3-9B1961B76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9335E-21C1-D541-BE7A-F4ACB601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7F0CA-2AAA-78C0-3753-C240567E9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3AF16-82E2-630A-E825-FC6CAFF4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984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D4D9F-891B-CAEE-860E-4C6A2B53D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6612A-2275-6601-5DC6-3D8CAF87C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C2D234-B07B-82A5-CE21-E9E837800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CD863-A9C2-8344-06AB-0372C4549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FE05B-530E-CF03-5828-06A765E72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2DE00-3DCD-0484-BE79-3CB1C899C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0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5CCB-739D-F349-5AD0-178B67BB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003F6-C48B-CB40-98BE-85193BBF1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4DE29-57B3-71B6-D5C2-4F7B2920B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8A9571-D319-13A8-217C-AA9D2E988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BEDEFB-2E8E-2246-0824-0FBBB53FD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D77E0-3CA6-513A-7221-04F9C2F2A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55B2ED-51E2-1D8E-CA90-C0E4F46A8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F6F667-2530-48AA-2BE0-63880DC7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35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05BF5-DF6D-BF53-1858-E253D490B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459389-0D0A-E491-CB8B-237A1ED6B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EA251-90D4-66A8-9CBA-4375A6127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E47817-DA65-514C-7397-E61AB0088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7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CEA9AD-A86E-B9E0-83D3-1B3E7CE2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262484-D371-47D2-6508-F106E719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7B31E-4A35-17AE-9856-C83E65DF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296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E89D8-BA81-051F-9BC4-DB22F8324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52F92-A7CF-1E00-EBF8-207B05BE0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BE1DA2-AEDE-0628-7CB7-AE8494A52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F88763-FB77-2E3B-7249-F5E58D49C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5C15E0-44CE-67CD-566A-5761DF53D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08EF6-DD7C-01C6-D7A2-1BBABF9E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69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D6144-8EC8-550A-2B02-875E93BF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8FD6C8-0B33-43FD-A9D7-22465888F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A3091-9872-B41A-D35A-C5F835573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0EE4E-CA33-B62E-D1DE-255223BEC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03362-9A1E-7394-27E8-AEF681E21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DC1772-BD48-3E67-935D-43BF6BFFA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44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4AEC6C-3FC9-18CC-E950-667872AF8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734FA-F570-9619-E9B6-1B0005F65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8B530-E5F8-53E0-DE45-7A645059D2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B3AE60-49EF-4D67-9693-4B14EBE964FC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85E0D-92C8-138C-9A53-4045E7E1C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57603-2F09-3F00-6B8D-4D575555B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6AF531-75BB-473F-ACC5-8D8338F578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29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F8F0A1-37D9-240C-21FB-E75C31366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1C598A69-FFFE-4C09-8FE9-D660337B0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5804"/>
            <a:ext cx="5533524" cy="3510776"/>
          </a:xfrm>
          <a:prstGeom prst="rect">
            <a:avLst/>
          </a:prstGeom>
          <a:solidFill>
            <a:srgbClr val="FFFFFF"/>
          </a:solidFill>
          <a:ln w="63500">
            <a:solidFill>
              <a:srgbClr val="8D903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B6121AA-FB9C-49D8-9295-014C895AF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157449"/>
            <a:ext cx="3122867" cy="221684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9F2E1D-21B7-4DE4-FC9C-A6A8D06430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65" b="-1"/>
          <a:stretch/>
        </p:blipFill>
        <p:spPr bwMode="auto">
          <a:xfrm>
            <a:off x="949295" y="4328887"/>
            <a:ext cx="2193539" cy="1873965"/>
          </a:xfrm>
          <a:prstGeom prst="rect">
            <a:avLst/>
          </a:prstGeom>
          <a:noFill/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2C188CD4-9C38-4BEB-8E94-633B1B48B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60883" y="4132885"/>
            <a:ext cx="2288736" cy="2274541"/>
          </a:xfrm>
          <a:prstGeom prst="rect">
            <a:avLst/>
          </a:prstGeom>
          <a:solidFill>
            <a:srgbClr val="8D903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E8BD155-F3B5-4CE9-AB1C-08C964CDC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6188" y="485805"/>
            <a:ext cx="5511179" cy="5888484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9D102B-0FB7-A585-FBBD-4B97C6E49178}"/>
              </a:ext>
            </a:extLst>
          </p:cNvPr>
          <p:cNvSpPr txBox="1"/>
          <p:nvPr/>
        </p:nvSpPr>
        <p:spPr>
          <a:xfrm>
            <a:off x="3816972" y="4171527"/>
            <a:ext cx="22326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Yeovil &amp; District Branch #2555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Face Book YEOVIL And District RBL Group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5B80D6-E66B-ED4F-D285-2F1FF85580D8}"/>
              </a:ext>
            </a:extLst>
          </p:cNvPr>
          <p:cNvSpPr txBox="1"/>
          <p:nvPr/>
        </p:nvSpPr>
        <p:spPr>
          <a:xfrm>
            <a:off x="6203004" y="4431109"/>
            <a:ext cx="5504364" cy="194108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On Friday 15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August the Yeovil &amp; District  RBL Branch will be holding a short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Service of Reflection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at the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Yeovil War Memorial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from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11.45 till 12.15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during which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12 Noon National 2 minutes Silence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will be observed followed by the laying of a Poppy Wreath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5DE0A8-9660-5E14-69C4-F57F87F0F8DB}"/>
              </a:ext>
            </a:extLst>
          </p:cNvPr>
          <p:cNvSpPr txBox="1"/>
          <p:nvPr/>
        </p:nvSpPr>
        <p:spPr>
          <a:xfrm>
            <a:off x="6257355" y="3107670"/>
            <a:ext cx="5399633" cy="132343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VJ Day 80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15</a:t>
            </a:r>
            <a:r>
              <a:rPr kumimoji="0" lang="en-US" sz="2000" b="1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August will mark 80 years since the surrender of the Japanese imperial forces, effectively ending </a:t>
            </a: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Second World War. </a:t>
            </a:r>
          </a:p>
        </p:txBody>
      </p:sp>
      <p:pic>
        <p:nvPicPr>
          <p:cNvPr id="1030" name="Picture 6" descr="South Ayrshire Remembers - VJ Day 2021 - South Ayrshire Council">
            <a:extLst>
              <a:ext uri="{FF2B5EF4-FFF2-40B4-BE49-F238E27FC236}">
                <a16:creationId xmlns:a16="http://schemas.microsoft.com/office/drawing/2014/main" id="{DE8398A3-E794-DE8F-BB0E-EBE59DAE4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12" y="524446"/>
            <a:ext cx="5406141" cy="340386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VJ Day 80th Anniversary Poppy &amp; Laurel Pin Badge – BRITISH PRIDE">
            <a:extLst>
              <a:ext uri="{FF2B5EF4-FFF2-40B4-BE49-F238E27FC236}">
                <a16:creationId xmlns:a16="http://schemas.microsoft.com/office/drawing/2014/main" id="{65D35CFD-E77A-D088-67F9-2D0AB52A2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510" y="571837"/>
            <a:ext cx="2429956" cy="2325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MP900384665[1]">
            <a:extLst>
              <a:ext uri="{FF2B5EF4-FFF2-40B4-BE49-F238E27FC236}">
                <a16:creationId xmlns:a16="http://schemas.microsoft.com/office/drawing/2014/main" id="{AE052711-3879-5E95-C3EC-8AF17D6B9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2" r="1" b="16502"/>
          <a:stretch/>
        </p:blipFill>
        <p:spPr bwMode="auto">
          <a:xfrm>
            <a:off x="8787538" y="573931"/>
            <a:ext cx="2543983" cy="23238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</p:pic>
    </p:spTree>
    <p:extLst>
      <p:ext uri="{BB962C8B-B14F-4D97-AF65-F5344CB8AC3E}">
        <p14:creationId xmlns:p14="http://schemas.microsoft.com/office/powerpoint/2010/main" val="7970895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Roger Law</dc:creator>
  <cp:lastModifiedBy>Roger Law</cp:lastModifiedBy>
  <cp:revision>1</cp:revision>
  <dcterms:created xsi:type="dcterms:W3CDTF">2025-07-27T13:41:22Z</dcterms:created>
  <dcterms:modified xsi:type="dcterms:W3CDTF">2025-07-28T11:44:58Z</dcterms:modified>
</cp:coreProperties>
</file>